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38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26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2021/11/5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1.0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2.0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9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确认数据源没有问题：温度分布、最大最小差异等，作图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一行代码少写一个数字造成的惨剧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25037"/>
              </p:ext>
            </p:extLst>
          </p:nvPr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8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特征空间的连线方向变得正常了，但效果仍不明显，没有统一的趋势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考虑发射率的结果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3A281-AD79-4A5F-BAFA-F363B858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6" r="8698" b="1666"/>
          <a:stretch/>
        </p:blipFill>
        <p:spPr>
          <a:xfrm>
            <a:off x="637840" y="2372050"/>
            <a:ext cx="3645093" cy="28072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B981F2-8E45-4673-8058-EB6A5E35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9125" r="8230" b="1875"/>
          <a:stretch/>
        </p:blipFill>
        <p:spPr>
          <a:xfrm>
            <a:off x="8050713" y="2372050"/>
            <a:ext cx="3693053" cy="28072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67C3C1-43BF-40FE-BBF3-EA0AA431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5" r="9114" b="1875"/>
          <a:stretch/>
        </p:blipFill>
        <p:spPr>
          <a:xfrm>
            <a:off x="4348772" y="2372050"/>
            <a:ext cx="3636103" cy="28072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7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82075B-D816-4EF8-BE9E-5EC5F7CA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1025294" y="3404897"/>
            <a:ext cx="2993879" cy="2337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0BF972-64CE-4352-BA34-13DD7144F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9126" r="7875"/>
          <a:stretch/>
        </p:blipFill>
        <p:spPr>
          <a:xfrm>
            <a:off x="1025294" y="1013196"/>
            <a:ext cx="2993878" cy="2303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ABE851-1F59-46E5-A56A-CA68622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9574" r="8580"/>
          <a:stretch/>
        </p:blipFill>
        <p:spPr>
          <a:xfrm>
            <a:off x="4758715" y="3429395"/>
            <a:ext cx="2993878" cy="2312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061487-905C-4018-93ED-694D98AC6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10270" r="8767" b="1288"/>
          <a:stretch/>
        </p:blipFill>
        <p:spPr>
          <a:xfrm>
            <a:off x="4758715" y="1007991"/>
            <a:ext cx="2993878" cy="22861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A9981B-78B1-4C65-AEE1-6D109F485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9243" r="7372"/>
          <a:stretch/>
        </p:blipFill>
        <p:spPr>
          <a:xfrm>
            <a:off x="8270914" y="1035306"/>
            <a:ext cx="2982731" cy="228100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85CCC-7991-4F73-9DAB-2F2457ACA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905" r="8334"/>
          <a:stretch/>
        </p:blipFill>
        <p:spPr>
          <a:xfrm>
            <a:off x="8232789" y="3457215"/>
            <a:ext cx="2993879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不考虑发射率的结果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65691B-7606-4452-A8E2-AD9574BE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4208167" y="2457946"/>
            <a:ext cx="3706450" cy="2893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C3D346-A302-45B0-8803-67F08BFD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7914440" y="2439656"/>
            <a:ext cx="3706452" cy="28934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4ED77E-D5E9-4C34-B419-2A80E46DC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126" r="9114" b="1666"/>
          <a:stretch/>
        </p:blipFill>
        <p:spPr>
          <a:xfrm>
            <a:off x="501717" y="2476540"/>
            <a:ext cx="3706449" cy="27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1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1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1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1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1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1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81023" y="4721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确认数据本身确实适合进行特征空间构建：两种组分差别够大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寻找新地区新数据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组分温度计算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改为一定窗口内的极值（需重构代码），尝试获取更显著的组分温度差异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特征空间构建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修改干湿边提取的代码，尝试获取理想的顶点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382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0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山西</a:t>
            </a:r>
            <a:r>
              <a:rPr lang="en-US" altLang="zh-CN" dirty="0"/>
              <a:t>-</a:t>
            </a:r>
            <a:r>
              <a:rPr lang="zh-CN" altLang="en-US" dirty="0"/>
              <a:t>内蒙古，</a:t>
            </a:r>
            <a:r>
              <a:rPr lang="en-US" altLang="zh-CN" dirty="0"/>
              <a:t>3</a:t>
            </a:r>
            <a:r>
              <a:rPr lang="zh-CN" altLang="en-US"/>
              <a:t>景影像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MODIS</a:t>
            </a:r>
            <a:r>
              <a:rPr lang="zh-CN" altLang="en-US" dirty="0"/>
              <a:t>像元范围内有效</a:t>
            </a:r>
            <a:r>
              <a:rPr lang="en-US" altLang="zh-CN" dirty="0"/>
              <a:t>ASTER</a:t>
            </a:r>
            <a:r>
              <a:rPr lang="zh-CN" altLang="en-US" dirty="0"/>
              <a:t>像元大于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2.3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814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51307</TotalTime>
  <Words>1577</Words>
  <Application>Microsoft Office PowerPoint</Application>
  <PresentationFormat>宽屏</PresentationFormat>
  <Paragraphs>298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MathType 7.0 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Procedure 2.2</vt:lpstr>
      <vt:lpstr>Results 2.2</vt:lpstr>
      <vt:lpstr>Results 2.2</vt:lpstr>
      <vt:lpstr>Results 2.2</vt:lpstr>
      <vt:lpstr>Results 2.2</vt:lpstr>
      <vt:lpstr>TODOs</vt:lpstr>
      <vt:lpstr>Procedure 2.3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846</cp:revision>
  <dcterms:created xsi:type="dcterms:W3CDTF">2020-11-26T02:32:42Z</dcterms:created>
  <dcterms:modified xsi:type="dcterms:W3CDTF">2021-11-10T02:47:54Z</dcterms:modified>
</cp:coreProperties>
</file>